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0" r:id="rId1"/>
  </p:sldMasterIdLst>
  <p:sldIdLst>
    <p:sldId id="256" r:id="rId2"/>
    <p:sldId id="260" r:id="rId3"/>
    <p:sldId id="261" r:id="rId4"/>
    <p:sldId id="258" r:id="rId5"/>
    <p:sldId id="259" r:id="rId6"/>
    <p:sldId id="263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8187" autoAdjust="0"/>
    <p:restoredTop sz="94660"/>
  </p:normalViewPr>
  <p:slideViewPr>
    <p:cSldViewPr snapToGrid="0">
      <p:cViewPr varScale="1">
        <p:scale>
          <a:sx n="53" d="100"/>
          <a:sy n="53" d="100"/>
        </p:scale>
        <p:origin x="114" y="6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74006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描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50319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带描述的引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6882907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5519853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言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9126953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或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416805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198885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83027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576471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9193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68124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45549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85996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76618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18703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15056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6AC9B1-4251-4783-8DC6-F826AE92BF5C}" type="datetimeFigureOut">
              <a:rPr lang="zh-CN" altLang="en-US" smtClean="0"/>
              <a:t>2019/12/13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2EE740E8-E7BB-4131-88BE-734B0C23E65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09460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1" r:id="rId1"/>
    <p:sldLayoutId id="2147483692" r:id="rId2"/>
    <p:sldLayoutId id="2147483693" r:id="rId3"/>
    <p:sldLayoutId id="2147483694" r:id="rId4"/>
    <p:sldLayoutId id="2147483695" r:id="rId5"/>
    <p:sldLayoutId id="2147483696" r:id="rId6"/>
    <p:sldLayoutId id="2147483697" r:id="rId7"/>
    <p:sldLayoutId id="2147483698" r:id="rId8"/>
    <p:sldLayoutId id="2147483699" r:id="rId9"/>
    <p:sldLayoutId id="2147483700" r:id="rId10"/>
    <p:sldLayoutId id="2147483701" r:id="rId11"/>
    <p:sldLayoutId id="2147483702" r:id="rId12"/>
    <p:sldLayoutId id="2147483703" r:id="rId13"/>
    <p:sldLayoutId id="2147483704" r:id="rId14"/>
    <p:sldLayoutId id="2147483705" r:id="rId15"/>
    <p:sldLayoutId id="2147483706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398630F-4F5A-4971-A6AB-608719F900F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注塑过程监控系统</a:t>
            </a:r>
            <a:br>
              <a:rPr lang="en-US" altLang="zh-CN" dirty="0"/>
            </a:br>
            <a:r>
              <a:rPr lang="zh-CN" altLang="en-US" dirty="0"/>
              <a:t>阶段汇报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A7CA0C5-9FFC-4186-A283-F4616F35197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				</a:t>
            </a:r>
            <a:r>
              <a:rPr lang="zh-CN" altLang="en-US" dirty="0"/>
              <a:t>时间：</a:t>
            </a:r>
            <a:r>
              <a:rPr lang="en-US" altLang="zh-CN" dirty="0"/>
              <a:t>2019.12.13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0529402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竖排标题 3">
            <a:extLst>
              <a:ext uri="{FF2B5EF4-FFF2-40B4-BE49-F238E27FC236}">
                <a16:creationId xmlns:a16="http://schemas.microsoft.com/office/drawing/2014/main" id="{66F148B6-07ED-4FE1-B239-4F1B91A26B7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356715" y="627405"/>
            <a:ext cx="2207601" cy="5283817"/>
          </a:xfrm>
        </p:spPr>
        <p:txBody>
          <a:bodyPr/>
          <a:lstStyle/>
          <a:p>
            <a:r>
              <a:rPr lang="zh-CN" altLang="en-US" dirty="0"/>
              <a:t>目录</a:t>
            </a:r>
          </a:p>
        </p:txBody>
      </p:sp>
      <p:sp>
        <p:nvSpPr>
          <p:cNvPr id="5" name="竖排文字占位符 4">
            <a:extLst>
              <a:ext uri="{FF2B5EF4-FFF2-40B4-BE49-F238E27FC236}">
                <a16:creationId xmlns:a16="http://schemas.microsoft.com/office/drawing/2014/main" id="{4E805CD0-1BC8-4CA2-AC6D-73A776001B6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912765" y="627405"/>
            <a:ext cx="6477000" cy="5283817"/>
          </a:xfrm>
        </p:spPr>
        <p:txBody>
          <a:bodyPr vert="horz" anchor="t" anchorCtr="0"/>
          <a:lstStyle/>
          <a:p>
            <a:r>
              <a:rPr lang="zh-CN" altLang="en-US" dirty="0"/>
              <a:t>一、上周进展</a:t>
            </a:r>
            <a:endParaRPr lang="en-US" altLang="zh-CN" dirty="0"/>
          </a:p>
          <a:p>
            <a:r>
              <a:rPr lang="zh-CN" altLang="en-US" dirty="0"/>
              <a:t>二、下阶段规划</a:t>
            </a:r>
          </a:p>
        </p:txBody>
      </p:sp>
    </p:spTree>
    <p:extLst>
      <p:ext uri="{BB962C8B-B14F-4D97-AF65-F5344CB8AC3E}">
        <p14:creationId xmlns:p14="http://schemas.microsoft.com/office/powerpoint/2010/main" val="8228945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A41628D3-77FF-4ED0-8B8E-4EFB7E04D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一、上周进展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83333CAE-AA7D-4494-9C1F-C4D0CABC729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84384521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屏幕录制 2">
            <a:hlinkClick r:id="" action="ppaction://media"/>
            <a:extLst>
              <a:ext uri="{FF2B5EF4-FFF2-40B4-BE49-F238E27FC236}">
                <a16:creationId xmlns:a16="http://schemas.microsoft.com/office/drawing/2014/main" id="{2DFEE586-91FE-411E-A081-B0A3CC930E5B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30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81019" y="660566"/>
            <a:ext cx="10269975" cy="5777013"/>
          </a:xfrm>
        </p:spPr>
      </p:pic>
    </p:spTree>
    <p:extLst>
      <p:ext uri="{BB962C8B-B14F-4D97-AF65-F5344CB8AC3E}">
        <p14:creationId xmlns:p14="http://schemas.microsoft.com/office/powerpoint/2010/main" val="273056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屏幕录制 3">
            <a:hlinkClick r:id="" action="ppaction://media"/>
            <a:extLst>
              <a:ext uri="{FF2B5EF4-FFF2-40B4-BE49-F238E27FC236}">
                <a16:creationId xmlns:a16="http://schemas.microsoft.com/office/drawing/2014/main" id="{EE1CCD48-36D6-40F0-9241-7A7171377B48}"/>
              </a:ext>
            </a:extLst>
          </p:cNvPr>
          <p:cNvPicPr>
            <a:picLocks noGrp="1" noChangeAspect="1"/>
          </p:cNvPicPr>
          <p:nvPr>
            <p:ph idx="1"/>
            <a:videoFile r:link="rId1"/>
            <p:extLst>
              <p:ext uri="{DAA4B4D4-6D71-4841-9C94-3DE7FCFB9230}">
                <p14:media xmlns:p14="http://schemas.microsoft.com/office/powerpoint/2010/main" r:embed="rId2">
                  <p14:trim end="1300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2453" y="674255"/>
            <a:ext cx="10210856" cy="5743758"/>
          </a:xfrm>
        </p:spPr>
      </p:pic>
    </p:spTree>
    <p:extLst>
      <p:ext uri="{BB962C8B-B14F-4D97-AF65-F5344CB8AC3E}">
        <p14:creationId xmlns:p14="http://schemas.microsoft.com/office/powerpoint/2010/main" val="243909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>
            <a:extLst>
              <a:ext uri="{FF2B5EF4-FFF2-40B4-BE49-F238E27FC236}">
                <a16:creationId xmlns:a16="http://schemas.microsoft.com/office/drawing/2014/main" id="{9159BC70-C213-4313-BB58-A84B7AA1F3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二、下阶段规划</a:t>
            </a:r>
          </a:p>
        </p:txBody>
      </p:sp>
      <p:sp>
        <p:nvSpPr>
          <p:cNvPr id="5" name="内容占位符 4">
            <a:extLst>
              <a:ext uri="{FF2B5EF4-FFF2-40B4-BE49-F238E27FC236}">
                <a16:creationId xmlns:a16="http://schemas.microsoft.com/office/drawing/2014/main" id="{D634D0D4-491B-4584-BFEB-B4BF2F569E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592925" y="1802098"/>
            <a:ext cx="8915400" cy="4431792"/>
          </a:xfrm>
        </p:spPr>
        <p:txBody>
          <a:bodyPr>
            <a:normAutofit/>
          </a:bodyPr>
          <a:lstStyle/>
          <a:p>
            <a:r>
              <a:rPr lang="en-US" altLang="zh-CN" dirty="0"/>
              <a:t>1</a:t>
            </a:r>
            <a:r>
              <a:rPr lang="zh-CN" altLang="en-US" dirty="0"/>
              <a:t>、规划多摄像头（提供</a:t>
            </a:r>
            <a:r>
              <a:rPr lang="en-US" altLang="zh-CN" dirty="0"/>
              <a:t>4</a:t>
            </a:r>
            <a:r>
              <a:rPr lang="zh-CN" altLang="en-US" dirty="0"/>
              <a:t>个接口）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、提供</a:t>
            </a:r>
            <a:r>
              <a:rPr lang="en-US" altLang="zh-CN" dirty="0"/>
              <a:t>XML</a:t>
            </a:r>
            <a:r>
              <a:rPr lang="zh-CN" altLang="en-US" dirty="0"/>
              <a:t>文件读入参数功能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（待完善部分）</a:t>
            </a:r>
            <a:endParaRPr lang="en-US" altLang="zh-CN" dirty="0"/>
          </a:p>
          <a:p>
            <a:r>
              <a:rPr lang="en-US" altLang="zh-CN" dirty="0"/>
              <a:t>1</a:t>
            </a:r>
            <a:r>
              <a:rPr lang="zh-CN" altLang="en-US" dirty="0"/>
              <a:t>、摄像头线程部分存在内存泄漏，连续获取图片数据定时器关闭时刻有问题</a:t>
            </a:r>
            <a:endParaRPr lang="en-US" altLang="zh-CN" dirty="0"/>
          </a:p>
          <a:p>
            <a:r>
              <a:rPr lang="en-US" altLang="zh-CN" dirty="0"/>
              <a:t>2</a:t>
            </a:r>
            <a:r>
              <a:rPr lang="zh-CN" altLang="en-US" dirty="0"/>
              <a:t>、考虑检查图像部分是比对整幅图片还是各个</a:t>
            </a:r>
            <a:r>
              <a:rPr lang="en-US" altLang="zh-CN"/>
              <a:t>block</a:t>
            </a:r>
            <a:r>
              <a:rPr lang="zh-CN" altLang="en-US"/>
              <a:t>，</a:t>
            </a:r>
            <a:r>
              <a:rPr lang="zh-CN" altLang="en-US" dirty="0"/>
              <a:t>错误保存结果</a:t>
            </a:r>
            <a:endParaRPr lang="en-US" altLang="zh-CN" dirty="0"/>
          </a:p>
          <a:p>
            <a:r>
              <a:rPr lang="en-US" altLang="zh-CN" dirty="0"/>
              <a:t>3</a:t>
            </a:r>
            <a:r>
              <a:rPr lang="zh-CN" altLang="en-US" dirty="0"/>
              <a:t>、学习记忆图片方法（目前仅单纯赋图片）</a:t>
            </a:r>
            <a:endParaRPr lang="en-US" altLang="zh-CN" dirty="0"/>
          </a:p>
          <a:p>
            <a:r>
              <a:rPr lang="en-US" altLang="zh-CN" dirty="0"/>
              <a:t>4</a:t>
            </a:r>
            <a:r>
              <a:rPr lang="zh-CN" altLang="en-US" dirty="0"/>
              <a:t>、表管理，日志表仅插入，超过唯一索引</a:t>
            </a:r>
            <a:r>
              <a:rPr lang="en-US" altLang="zh-CN" dirty="0"/>
              <a:t>id(30)</a:t>
            </a:r>
            <a:r>
              <a:rPr lang="zh-CN" altLang="en-US" dirty="0"/>
              <a:t>位结果未考虑，能否限考虑限定一定范围期限内的情况</a:t>
            </a:r>
            <a:endParaRPr lang="en-US" altLang="zh-CN" dirty="0"/>
          </a:p>
          <a:p>
            <a:r>
              <a:rPr lang="en-US" altLang="zh-CN" dirty="0"/>
              <a:t>…</a:t>
            </a:r>
          </a:p>
        </p:txBody>
      </p:sp>
    </p:spTree>
    <p:extLst>
      <p:ext uri="{BB962C8B-B14F-4D97-AF65-F5344CB8AC3E}">
        <p14:creationId xmlns:p14="http://schemas.microsoft.com/office/powerpoint/2010/main" val="3672653629"/>
      </p:ext>
    </p:extLst>
  </p:cSld>
  <p:clrMapOvr>
    <a:masterClrMapping/>
  </p:clrMapOvr>
</p:sld>
</file>

<file path=ppt/theme/theme1.xml><?xml version="1.0" encoding="utf-8"?>
<a:theme xmlns:a="http://schemas.openxmlformats.org/drawingml/2006/main" name="丝状">
  <a:themeElements>
    <a:clrScheme name="丝状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丝状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丝状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42</TotalTime>
  <Words>138</Words>
  <Application>Microsoft Office PowerPoint</Application>
  <PresentationFormat>宽屏</PresentationFormat>
  <Paragraphs>16</Paragraphs>
  <Slides>6</Slides>
  <Notes>0</Notes>
  <HiddenSlides>0</HiddenSlides>
  <MMClips>2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Arial</vt:lpstr>
      <vt:lpstr>Century Gothic</vt:lpstr>
      <vt:lpstr>Wingdings 3</vt:lpstr>
      <vt:lpstr>丝状</vt:lpstr>
      <vt:lpstr>注塑过程监控系统 阶段汇报</vt:lpstr>
      <vt:lpstr>目录</vt:lpstr>
      <vt:lpstr>一、上周进展</vt:lpstr>
      <vt:lpstr>PowerPoint 演示文稿</vt:lpstr>
      <vt:lpstr>PowerPoint 演示文稿</vt:lpstr>
      <vt:lpstr>二、下阶段规划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注塑过程监控系统 阶段汇报</dc:title>
  <dc:creator>Luanjianbing</dc:creator>
  <cp:lastModifiedBy>Luanjianbing</cp:lastModifiedBy>
  <cp:revision>8</cp:revision>
  <dcterms:created xsi:type="dcterms:W3CDTF">2019-12-12T05:26:38Z</dcterms:created>
  <dcterms:modified xsi:type="dcterms:W3CDTF">2019-12-13T01:44:02Z</dcterms:modified>
</cp:coreProperties>
</file>

<file path=docProps/thumbnail.jpeg>
</file>